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Relationship Id="rId21" Type="http://schemas.openxmlformats.org/officeDocument/2006/relationships/image" Target="../media/image269.png"/><Relationship Id="rId22" Type="http://schemas.openxmlformats.org/officeDocument/2006/relationships/image" Target="../media/image270.png"/><Relationship Id="rId23" Type="http://schemas.openxmlformats.org/officeDocument/2006/relationships/image" Target="../media/image271.png"/><Relationship Id="rId24" Type="http://schemas.openxmlformats.org/officeDocument/2006/relationships/image" Target="../media/image272.png"/><Relationship Id="rId25" Type="http://schemas.openxmlformats.org/officeDocument/2006/relationships/image" Target="../media/image27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Relationship Id="rId18" Type="http://schemas.openxmlformats.org/officeDocument/2006/relationships/image" Target="../media/image383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24" Type="http://schemas.openxmlformats.org/officeDocument/2006/relationships/image" Target="../media/image38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69" y="3585226"/>
            <a:ext cx="9953934" cy="21624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547" y="5761223"/>
            <a:ext cx="4290342" cy="682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412" y="9153117"/>
            <a:ext cx="7373980" cy="46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14286" y="-2000000"/>
            <a:ext cx="5933333" cy="5971429"/>
            <a:chOff x="12514286" y="-2000000"/>
            <a:chExt cx="5933333" cy="5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980000">
              <a:off x="12514286" y="-2000000"/>
              <a:ext cx="5933333" cy="5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04762" y="2885714"/>
            <a:ext cx="5933333" cy="8009524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0925" y="3165228"/>
            <a:ext cx="9310243" cy="7246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2668240"/>
            <a:ext cx="13693753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3026" y="4133333"/>
            <a:ext cx="6173088" cy="2209195"/>
            <a:chOff x="1843026" y="4133333"/>
            <a:chExt cx="6173088" cy="22091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3026" y="4133333"/>
              <a:ext cx="6173088" cy="22091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2409" y="4742324"/>
            <a:ext cx="5883410" cy="1114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1736" y="4226352"/>
            <a:ext cx="6173088" cy="2209195"/>
            <a:chOff x="10261736" y="4226352"/>
            <a:chExt cx="6173088" cy="22091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736" y="4226352"/>
              <a:ext cx="6173088" cy="22091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3026" y="6435547"/>
            <a:ext cx="6173088" cy="2209195"/>
            <a:chOff x="1843026" y="6435547"/>
            <a:chExt cx="6173088" cy="22091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026" y="6435547"/>
              <a:ext cx="6173088" cy="22091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20181" y="4901847"/>
            <a:ext cx="4275840" cy="11146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7666" y="7018609"/>
            <a:ext cx="4916758" cy="1114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61736" y="6435547"/>
            <a:ext cx="6173088" cy="2209195"/>
            <a:chOff x="10261736" y="6435547"/>
            <a:chExt cx="6173088" cy="22091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1736" y="6435547"/>
              <a:ext cx="6173088" cy="22091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371" y="7018619"/>
            <a:ext cx="4745478" cy="1114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667" y="1736977"/>
            <a:ext cx="6752381" cy="7676080"/>
            <a:chOff x="5766667" y="1736977"/>
            <a:chExt cx="6752381" cy="767608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66667" y="1736977"/>
              <a:ext cx="6751303" cy="2240205"/>
              <a:chOff x="5766667" y="1736977"/>
              <a:chExt cx="6751303" cy="22402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66667" y="1736977"/>
                <a:ext cx="6751303" cy="22402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766667" y="4405647"/>
              <a:ext cx="6751303" cy="2269669"/>
              <a:chOff x="5766667" y="4405647"/>
              <a:chExt cx="6751303" cy="22696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66667" y="4405647"/>
                <a:ext cx="6751303" cy="22696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66667" y="7165439"/>
              <a:ext cx="6751303" cy="2241038"/>
              <a:chOff x="5766667" y="7165439"/>
              <a:chExt cx="6751303" cy="22410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66667" y="7165439"/>
                <a:ext cx="6751303" cy="224103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4422" y="2462138"/>
            <a:ext cx="5041503" cy="10213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060" y="5135094"/>
            <a:ext cx="3681897" cy="10213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5060" y="7809017"/>
            <a:ext cx="4311242" cy="10213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2573" y="2053668"/>
            <a:ext cx="5367485" cy="14837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32573" y="4761020"/>
            <a:ext cx="5342724" cy="1492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32573" y="7822782"/>
            <a:ext cx="3634195" cy="8655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6113" y="3897427"/>
            <a:ext cx="4633488" cy="4339902"/>
            <a:chOff x="6826113" y="3897427"/>
            <a:chExt cx="4633488" cy="43399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65184" y="3897427"/>
              <a:ext cx="4355347" cy="4339902"/>
              <a:chOff x="6965184" y="3897427"/>
              <a:chExt cx="4355347" cy="43399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65184" y="3897427"/>
                <a:ext cx="4355347" cy="433990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925" y="5335337"/>
              <a:ext cx="4206728" cy="19783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2171" y="2553305"/>
            <a:ext cx="11337034" cy="10084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887" y="2061544"/>
            <a:ext cx="5164671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334" y="3308334"/>
            <a:ext cx="5785596" cy="5704585"/>
            <a:chOff x="336334" y="3308334"/>
            <a:chExt cx="5785596" cy="57045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64" y="3239765"/>
              <a:ext cx="5764955" cy="98969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45883" y="3990135"/>
              <a:ext cx="5166496" cy="5022784"/>
              <a:chOff x="645883" y="3990135"/>
              <a:chExt cx="5166496" cy="502278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883" y="3990135"/>
                <a:ext cx="5166496" cy="50227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64710" y="4566132"/>
              <a:ext cx="4128844" cy="3870791"/>
              <a:chOff x="1164710" y="4566132"/>
              <a:chExt cx="4128844" cy="38707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4710" y="4566132"/>
                <a:ext cx="4128844" cy="38707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508013" y="3336905"/>
            <a:ext cx="5166496" cy="5709625"/>
            <a:chOff x="12508013" y="3336905"/>
            <a:chExt cx="5166496" cy="57096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4287" y="3268335"/>
              <a:ext cx="4115785" cy="10114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508013" y="4023745"/>
              <a:ext cx="5166496" cy="5022784"/>
              <a:chOff x="12508013" y="4023745"/>
              <a:chExt cx="5166496" cy="50227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08013" y="4023745"/>
                <a:ext cx="5166496" cy="50227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87829" y="4757068"/>
              <a:ext cx="4330153" cy="3556138"/>
              <a:chOff x="12887829" y="4757068"/>
              <a:chExt cx="4330153" cy="35561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87829" y="4757068"/>
                <a:ext cx="4330153" cy="355613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9936" y="4370239"/>
            <a:ext cx="5644111" cy="2031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9936" y="6750999"/>
            <a:ext cx="5625149" cy="2031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887" y="2039830"/>
            <a:ext cx="4507773" cy="10114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87" y="2869897"/>
            <a:ext cx="11963111" cy="841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9048" y="4017810"/>
            <a:ext cx="13447619" cy="4985991"/>
            <a:chOff x="2419048" y="4017810"/>
            <a:chExt cx="13447619" cy="4985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9048" y="4017810"/>
              <a:ext cx="13447619" cy="49859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887" y="2061544"/>
            <a:ext cx="4820451" cy="9896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046" y="2886096"/>
            <a:ext cx="14734870" cy="824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85661" y="261749"/>
            <a:ext cx="6519101" cy="2417096"/>
            <a:chOff x="10785661" y="261749"/>
            <a:chExt cx="6519101" cy="2417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5661" y="261749"/>
              <a:ext cx="6519101" cy="2417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5991" y="4680952"/>
            <a:ext cx="6171429" cy="922167"/>
            <a:chOff x="1875991" y="4680952"/>
            <a:chExt cx="6171429" cy="9221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5991" y="4680952"/>
              <a:ext cx="6171429" cy="9221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5049" y="3909468"/>
            <a:ext cx="6864985" cy="8428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1439" y="6346497"/>
            <a:ext cx="6076432" cy="8428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4087" y="4779135"/>
            <a:ext cx="9909847" cy="8458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2773" y="7002230"/>
            <a:ext cx="15863254" cy="14960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8642832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887" y="2061544"/>
            <a:ext cx="4820451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5966" y="3963272"/>
            <a:ext cx="7796891" cy="3276541"/>
            <a:chOff x="1345966" y="3963272"/>
            <a:chExt cx="7796891" cy="3276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966" y="3963272"/>
              <a:ext cx="7796891" cy="3276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8554" y="2130114"/>
            <a:ext cx="6702113" cy="6942857"/>
            <a:chOff x="9638554" y="2130114"/>
            <a:chExt cx="6702113" cy="69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38554" y="2130114"/>
              <a:ext cx="4621010" cy="6935850"/>
              <a:chOff x="9638554" y="2130114"/>
              <a:chExt cx="4621010" cy="69358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38554" y="2130114"/>
                <a:ext cx="4621010" cy="69358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131144" y="2130114"/>
              <a:ext cx="1209524" cy="6939525"/>
              <a:chOff x="15131144" y="2130114"/>
              <a:chExt cx="1209524" cy="693952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5163254" y="2130114"/>
                <a:ext cx="1148460" cy="1148460"/>
                <a:chOff x="15163254" y="2130114"/>
                <a:chExt cx="1148460" cy="114846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163254" y="2130114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5173957" y="3588974"/>
                <a:ext cx="1148460" cy="1148460"/>
                <a:chOff x="15173957" y="3588974"/>
                <a:chExt cx="1148460" cy="1148460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173957" y="3588974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163254" y="5020848"/>
                <a:ext cx="1154381" cy="1154381"/>
                <a:chOff x="15163254" y="5020848"/>
                <a:chExt cx="1154381" cy="115438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163254" y="5020848"/>
                  <a:ext cx="1154381" cy="115438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163254" y="6561351"/>
                <a:ext cx="1148460" cy="1148460"/>
                <a:chOff x="15163254" y="6561351"/>
                <a:chExt cx="1148460" cy="114846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163254" y="6561351"/>
                  <a:ext cx="1148460" cy="114846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131144" y="7860115"/>
                <a:ext cx="1205849" cy="1205849"/>
                <a:chOff x="15131144" y="7860115"/>
                <a:chExt cx="1205849" cy="120584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131144" y="7860115"/>
                  <a:ext cx="1205849" cy="120584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797238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0478" y="2573132"/>
            <a:ext cx="4270641" cy="7533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5239" y="3323096"/>
            <a:ext cx="2779061" cy="11690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5379" y="2573132"/>
            <a:ext cx="4593584" cy="753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7239" y="3373334"/>
            <a:ext cx="2641922" cy="1169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9049" y="5782656"/>
            <a:ext cx="4019219" cy="7533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5477" y="6548334"/>
            <a:ext cx="2685197" cy="11690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379" y="5782656"/>
            <a:ext cx="3301812" cy="75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7715" y="6598573"/>
            <a:ext cx="2758338" cy="157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" y="2838095"/>
            <a:ext cx="2361905" cy="2361905"/>
            <a:chOff x="1676190" y="2838095"/>
            <a:chExt cx="2361905" cy="23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190" y="2838095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2381" y="2838095"/>
            <a:ext cx="2361905" cy="2361905"/>
            <a:chOff x="9552381" y="2838095"/>
            <a:chExt cx="2361905" cy="23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2381" y="2838095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6190" y="5923810"/>
            <a:ext cx="2361905" cy="2361905"/>
            <a:chOff x="1676190" y="5923810"/>
            <a:chExt cx="2361905" cy="23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6190" y="5923810"/>
              <a:ext cx="2361905" cy="23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2381" y="5923810"/>
            <a:ext cx="2361905" cy="2361905"/>
            <a:chOff x="9552381" y="5923810"/>
            <a:chExt cx="2361905" cy="2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2381" y="5923810"/>
              <a:ext cx="2361905" cy="23619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82621"/>
            <a:ext cx="3892942" cy="1011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74160" y="2987512"/>
            <a:ext cx="2838095" cy="3167832"/>
            <a:chOff x="4774160" y="2987512"/>
            <a:chExt cx="2838095" cy="3167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4160" y="2987512"/>
              <a:ext cx="2838095" cy="316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2014" y="6631535"/>
            <a:ext cx="2738537" cy="2738537"/>
            <a:chOff x="2922014" y="6631535"/>
            <a:chExt cx="2738537" cy="2738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2014" y="6631535"/>
              <a:ext cx="2738537" cy="2738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2910031"/>
            <a:ext cx="3243663" cy="3243663"/>
            <a:chOff x="1047619" y="2910031"/>
            <a:chExt cx="3243663" cy="3243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2910031"/>
              <a:ext cx="3243663" cy="32436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8460" y="2910031"/>
            <a:ext cx="5504376" cy="6225570"/>
            <a:chOff x="10258460" y="2910031"/>
            <a:chExt cx="5504376" cy="62255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8460" y="2910031"/>
              <a:ext cx="1076190" cy="6174671"/>
              <a:chOff x="10258460" y="2910031"/>
              <a:chExt cx="1076190" cy="61746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87031" y="2910031"/>
                <a:ext cx="1021884" cy="1021884"/>
                <a:chOff x="10287031" y="2910031"/>
                <a:chExt cx="1021884" cy="102188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287031" y="2910031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96555" y="4208106"/>
                <a:ext cx="1021884" cy="1021884"/>
                <a:chOff x="10296555" y="4208106"/>
                <a:chExt cx="1021884" cy="102188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296555" y="4208106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287031" y="5482168"/>
                <a:ext cx="1027153" cy="1027153"/>
                <a:chOff x="10287031" y="5482168"/>
                <a:chExt cx="1027153" cy="102715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87031" y="5482168"/>
                  <a:ext cx="1027153" cy="102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0287031" y="6852888"/>
                <a:ext cx="1021884" cy="1021884"/>
                <a:chOff x="10287031" y="6852888"/>
                <a:chExt cx="1021884" cy="102188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287031" y="6852888"/>
                  <a:ext cx="1021884" cy="102188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8460" y="8008511"/>
                <a:ext cx="1072948" cy="1072948"/>
                <a:chOff x="10258460" y="8008511"/>
                <a:chExt cx="1072948" cy="107294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58460" y="8008511"/>
                  <a:ext cx="1072948" cy="10729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4714083" y="2934347"/>
              <a:ext cx="1048752" cy="6201254"/>
              <a:chOff x="14714083" y="2934347"/>
              <a:chExt cx="1048752" cy="620125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4743788" y="2934347"/>
                <a:ext cx="1016781" cy="1016781"/>
                <a:chOff x="14743788" y="2934347"/>
                <a:chExt cx="1016781" cy="101678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743788" y="2934347"/>
                  <a:ext cx="1016781" cy="101678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714083" y="4194289"/>
                <a:ext cx="1046486" cy="1046486"/>
                <a:chOff x="14714083" y="4194289"/>
                <a:chExt cx="1046486" cy="104648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714083" y="4194289"/>
                  <a:ext cx="1046486" cy="1046486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4743788" y="5513292"/>
                <a:ext cx="1016781" cy="1016781"/>
                <a:chOff x="14743788" y="5513292"/>
                <a:chExt cx="1016781" cy="1016781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743788" y="5513292"/>
                  <a:ext cx="1016781" cy="101678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4743788" y="6887792"/>
                <a:ext cx="1016781" cy="1046486"/>
                <a:chOff x="14743788" y="6887792"/>
                <a:chExt cx="1016781" cy="104648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743788" y="6887792"/>
                  <a:ext cx="1016781" cy="104648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4743788" y="8116553"/>
                <a:ext cx="1016781" cy="1016781"/>
                <a:chOff x="14743788" y="8116553"/>
                <a:chExt cx="1016781" cy="101678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743788" y="8116553"/>
                  <a:ext cx="1016781" cy="10167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1792697" y="3299105"/>
              <a:ext cx="2560787" cy="5471737"/>
              <a:chOff x="11792697" y="3299105"/>
              <a:chExt cx="2560787" cy="5471737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1865646" y="3299105"/>
                <a:ext cx="2487839" cy="322193"/>
                <a:chOff x="11865646" y="3299105"/>
                <a:chExt cx="2487839" cy="32219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1865646" y="3299105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856122" y="4643991"/>
                <a:ext cx="2487839" cy="322193"/>
                <a:chOff x="11856122" y="4643991"/>
                <a:chExt cx="2487839" cy="32219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1856122" y="4643991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1865646" y="5873877"/>
                <a:ext cx="2487839" cy="322193"/>
                <a:chOff x="11865646" y="5873877"/>
                <a:chExt cx="2487839" cy="322193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65646" y="5873877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1792697" y="7241962"/>
                <a:ext cx="2487839" cy="322193"/>
                <a:chOff x="11792697" y="7241962"/>
                <a:chExt cx="2487839" cy="322193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1792697" y="7241962"/>
                  <a:ext cx="2487839" cy="322193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1865646" y="8448649"/>
                <a:ext cx="2487839" cy="322193"/>
                <a:chOff x="11865646" y="8448649"/>
                <a:chExt cx="2487839" cy="322193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1865646" y="8448649"/>
                  <a:ext cx="2487839" cy="3221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3885714" y="5450380"/>
            <a:ext cx="1132523" cy="1132523"/>
            <a:chOff x="3885714" y="5450380"/>
            <a:chExt cx="1132523" cy="113252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5714" y="5450380"/>
              <a:ext cx="1132523" cy="1132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156135"/>
            <a:ext cx="3833058" cy="989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3827" y="1474191"/>
            <a:ext cx="4575202" cy="7540611"/>
            <a:chOff x="12283827" y="1474191"/>
            <a:chExt cx="4575202" cy="7540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3827" y="1474191"/>
              <a:ext cx="4575202" cy="7540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525" y="3156992"/>
            <a:ext cx="10735351" cy="5397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77278"/>
            <a:ext cx="6061123" cy="10114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335" y="3013441"/>
            <a:ext cx="15901292" cy="735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09524" y="4021799"/>
            <a:ext cx="6171429" cy="2399143"/>
            <a:chOff x="2209524" y="4021799"/>
            <a:chExt cx="6171429" cy="239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9524" y="4021799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9524" y="6649513"/>
            <a:ext cx="6171429" cy="2399143"/>
            <a:chOff x="2209524" y="6649513"/>
            <a:chExt cx="6171429" cy="2399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524" y="6649513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5714" y="4021370"/>
            <a:ext cx="6171429" cy="2399143"/>
            <a:chOff x="9585714" y="4021370"/>
            <a:chExt cx="6171429" cy="239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5714" y="4021370"/>
              <a:ext cx="6171429" cy="239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5714" y="6649085"/>
            <a:ext cx="6171429" cy="2399143"/>
            <a:chOff x="9585714" y="6649085"/>
            <a:chExt cx="6171429" cy="2399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5714" y="6649085"/>
              <a:ext cx="6171429" cy="2399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3811" y="4787628"/>
            <a:ext cx="4960700" cy="824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9049" y="7155392"/>
            <a:ext cx="4527949" cy="14927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19049" y="4527674"/>
            <a:ext cx="4607947" cy="1492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23811" y="7476811"/>
            <a:ext cx="4936129" cy="8417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1905" y="4896000"/>
            <a:ext cx="1223810" cy="493714"/>
            <a:chOff x="8361905" y="4896000"/>
            <a:chExt cx="1223810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1905" y="4896000"/>
              <a:ext cx="122381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0952" y="7602228"/>
            <a:ext cx="1223810" cy="493714"/>
            <a:chOff x="8380952" y="7602228"/>
            <a:chExt cx="1223810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80952" y="7602228"/>
              <a:ext cx="1223810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6339" y="6297894"/>
            <a:ext cx="670180" cy="493714"/>
            <a:chOff x="12336339" y="6297894"/>
            <a:chExt cx="670180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2336339" y="6297894"/>
              <a:ext cx="670180" cy="493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98992"/>
            <a:ext cx="6061123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430" y="2866650"/>
            <a:ext cx="15588182" cy="1420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4784" y="4420438"/>
            <a:ext cx="15496145" cy="4847619"/>
            <a:chOff x="1394784" y="4420438"/>
            <a:chExt cx="15496145" cy="48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4784" y="4420438"/>
              <a:ext cx="4844510" cy="4844510"/>
              <a:chOff x="1394784" y="4420438"/>
              <a:chExt cx="4844510" cy="48445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4784" y="4420438"/>
                <a:ext cx="4844510" cy="48445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630176" y="4420438"/>
              <a:ext cx="4844510" cy="4813052"/>
              <a:chOff x="6630176" y="4420438"/>
              <a:chExt cx="4844510" cy="48130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30176" y="4420438"/>
                <a:ext cx="4844510" cy="48130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043311" y="4420438"/>
              <a:ext cx="4844510" cy="4844510"/>
              <a:chOff x="12043311" y="4420438"/>
              <a:chExt cx="4844510" cy="48445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43311" y="4420438"/>
                <a:ext cx="4844510" cy="484451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287" y="2809459"/>
            <a:ext cx="2476887" cy="841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619" y="3877821"/>
            <a:ext cx="16676190" cy="3835524"/>
            <a:chOff x="847619" y="3877821"/>
            <a:chExt cx="16676190" cy="3835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19" y="3877821"/>
              <a:ext cx="16676190" cy="3835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3343" y="8173501"/>
            <a:ext cx="4044330" cy="9360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287" y="2809459"/>
            <a:ext cx="2751169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3244" y="3773060"/>
            <a:ext cx="4472840" cy="3620870"/>
            <a:chOff x="2043244" y="3773060"/>
            <a:chExt cx="4472840" cy="3620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3244" y="3773060"/>
              <a:ext cx="4472840" cy="3620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7708" y="3773060"/>
            <a:ext cx="4297944" cy="3620870"/>
            <a:chOff x="11937708" y="3773060"/>
            <a:chExt cx="4297944" cy="36208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7708" y="3773060"/>
              <a:ext cx="4297944" cy="36208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28573" y="8132963"/>
            <a:ext cx="9238378" cy="8247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5095" y="3773060"/>
            <a:ext cx="4475524" cy="3647681"/>
            <a:chOff x="6905095" y="3773060"/>
            <a:chExt cx="4475524" cy="364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095" y="3773060"/>
              <a:ext cx="4475524" cy="364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11100691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906" y="2082616"/>
            <a:ext cx="6345460" cy="989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287" y="2809459"/>
            <a:ext cx="6516409" cy="824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0476" y="3927665"/>
            <a:ext cx="9275409" cy="3463633"/>
            <a:chOff x="1190476" y="3927665"/>
            <a:chExt cx="9275409" cy="3463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476" y="3927665"/>
              <a:ext cx="9275409" cy="3463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2552" y="2151186"/>
            <a:ext cx="6372210" cy="7016591"/>
            <a:chOff x="10932552" y="2151186"/>
            <a:chExt cx="6372210" cy="7016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2552" y="2151186"/>
              <a:ext cx="6372210" cy="70165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3811" y="7728450"/>
            <a:ext cx="8773495" cy="14837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0000" y="6238095"/>
            <a:ext cx="2647619" cy="95238"/>
            <a:chOff x="13600000" y="6238095"/>
            <a:chExt cx="264761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3600000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6667" y="6238095"/>
            <a:ext cx="2647619" cy="95238"/>
            <a:chOff x="2066667" y="6238095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6238095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6873" y="4390476"/>
            <a:ext cx="2647619" cy="95238"/>
            <a:chOff x="7756873" y="439047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756873" y="439047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048" y="5371429"/>
            <a:ext cx="9952381" cy="123810"/>
            <a:chOff x="4219048" y="5371429"/>
            <a:chExt cx="9952381" cy="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048" y="5371429"/>
              <a:ext cx="9952381" cy="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6190" y="4095238"/>
            <a:ext cx="2685714" cy="2676190"/>
            <a:chOff x="2076190" y="4095238"/>
            <a:chExt cx="2685714" cy="26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190" y="4095238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3333" y="4095238"/>
            <a:ext cx="2685714" cy="2676190"/>
            <a:chOff x="13533333" y="4095238"/>
            <a:chExt cx="2685714" cy="26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333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0000" y="4945476"/>
            <a:ext cx="1563810" cy="1318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0000" y="4945476"/>
            <a:ext cx="1563810" cy="1318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528" y="7533335"/>
            <a:ext cx="5008387" cy="1120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4286" y="5095238"/>
            <a:ext cx="666667" cy="666667"/>
            <a:chOff x="5914286" y="5095238"/>
            <a:chExt cx="666667" cy="66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4286" y="5095238"/>
              <a:ext cx="666667" cy="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714" y="5095238"/>
            <a:ext cx="666667" cy="666667"/>
            <a:chOff x="11685714" y="5095238"/>
            <a:chExt cx="666667" cy="6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5714" y="5095238"/>
              <a:ext cx="666667" cy="6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0000" y="5155952"/>
            <a:ext cx="541571" cy="6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0952" y="5155952"/>
            <a:ext cx="541571" cy="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2381" y="4095238"/>
            <a:ext cx="2685714" cy="2676190"/>
            <a:chOff x="7752381" y="4095238"/>
            <a:chExt cx="2685714" cy="26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381" y="4095238"/>
              <a:ext cx="2685714" cy="26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1429" y="4945476"/>
            <a:ext cx="1563810" cy="1318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7354" y="2281983"/>
            <a:ext cx="6465947" cy="11205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3621" y="7533335"/>
            <a:ext cx="5021148" cy="1120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8717509" cy="15066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9792" y="2834134"/>
            <a:ext cx="8764970" cy="5828571"/>
            <a:chOff x="8539792" y="2834134"/>
            <a:chExt cx="8764970" cy="58285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39792" y="3166525"/>
              <a:ext cx="857143" cy="5158415"/>
              <a:chOff x="8539792" y="3166525"/>
              <a:chExt cx="857143" cy="515841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539792" y="3166525"/>
                <a:ext cx="853552" cy="853552"/>
                <a:chOff x="8539792" y="3166525"/>
                <a:chExt cx="853552" cy="85355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539792" y="3166525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539792" y="6459885"/>
                <a:ext cx="853552" cy="853552"/>
                <a:chOff x="8539792" y="6459885"/>
                <a:chExt cx="853552" cy="85355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539792" y="6459885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539792" y="4306456"/>
                <a:ext cx="853552" cy="853552"/>
                <a:chOff x="8539792" y="4306456"/>
                <a:chExt cx="853552" cy="85355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39792" y="4306456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539792" y="5398657"/>
                <a:ext cx="853552" cy="853552"/>
                <a:chOff x="8539792" y="5398657"/>
                <a:chExt cx="853552" cy="853552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39792" y="5398657"/>
                  <a:ext cx="853552" cy="85355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539792" y="7467797"/>
                <a:ext cx="853552" cy="853552"/>
                <a:chOff x="8539792" y="7467797"/>
                <a:chExt cx="853552" cy="85355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539792" y="7467797"/>
                  <a:ext cx="853552" cy="853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3419048" y="2834134"/>
              <a:ext cx="3881034" cy="5825191"/>
              <a:chOff x="13419048" y="2834134"/>
              <a:chExt cx="3881034" cy="58251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19048" y="2834134"/>
                <a:ext cx="3881034" cy="58251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272284" y="4966799"/>
              <a:ext cx="2069647" cy="1559862"/>
              <a:chOff x="10272284" y="4966799"/>
              <a:chExt cx="2069647" cy="15598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72284" y="4966799"/>
                <a:ext cx="2069647" cy="1559862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4348" y="4825708"/>
            <a:ext cx="7121244" cy="200033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97" y="2470517"/>
            <a:ext cx="4111714" cy="6171429"/>
            <a:chOff x="576697" y="2470517"/>
            <a:chExt cx="411171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97" y="247051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6857" y="2470517"/>
            <a:ext cx="4111714" cy="6171429"/>
            <a:chOff x="13516857" y="2470517"/>
            <a:chExt cx="41117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16857" y="247051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5208" y="2470517"/>
            <a:ext cx="1076190" cy="6174671"/>
            <a:chOff x="5985208" y="2470517"/>
            <a:chExt cx="1076190" cy="6174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13779" y="2470517"/>
              <a:ext cx="1021884" cy="1021884"/>
              <a:chOff x="6013779" y="2470517"/>
              <a:chExt cx="1021884" cy="10218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13779" y="247051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23303" y="3768592"/>
              <a:ext cx="1021884" cy="1021884"/>
              <a:chOff x="6023303" y="3768592"/>
              <a:chExt cx="1021884" cy="10218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23303" y="3768592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13779" y="5042655"/>
              <a:ext cx="1027153" cy="1027153"/>
              <a:chOff x="6013779" y="5042655"/>
              <a:chExt cx="1027153" cy="102715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13779" y="5042655"/>
                <a:ext cx="1027153" cy="10271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013779" y="6413374"/>
              <a:ext cx="1021884" cy="1021884"/>
              <a:chOff x="6013779" y="6413374"/>
              <a:chExt cx="1021884" cy="10218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13779" y="6413374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985208" y="7568997"/>
              <a:ext cx="1072948" cy="1072948"/>
              <a:chOff x="5985208" y="7568997"/>
              <a:chExt cx="1072948" cy="10729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85208" y="7568997"/>
                <a:ext cx="1072948" cy="107294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825989" y="2820363"/>
            <a:ext cx="2560787" cy="5471737"/>
            <a:chOff x="7825989" y="2820363"/>
            <a:chExt cx="2560787" cy="54717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98938" y="2820363"/>
              <a:ext cx="2487839" cy="322193"/>
              <a:chOff x="7898938" y="2820363"/>
              <a:chExt cx="2487839" cy="3221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898938" y="2820363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89414" y="4165248"/>
              <a:ext cx="2487839" cy="322193"/>
              <a:chOff x="7889414" y="4165248"/>
              <a:chExt cx="2487839" cy="32219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889414" y="4165248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98938" y="5395135"/>
              <a:ext cx="2487839" cy="322193"/>
              <a:chOff x="7898938" y="5395135"/>
              <a:chExt cx="2487839" cy="3221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8938" y="5395135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825989" y="6763220"/>
              <a:ext cx="2487839" cy="322193"/>
              <a:chOff x="7825989" y="6763220"/>
              <a:chExt cx="2487839" cy="32219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25989" y="6763220"/>
                <a:ext cx="2487839" cy="3221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98938" y="7969907"/>
              <a:ext cx="2487839" cy="322193"/>
              <a:chOff x="7898938" y="7969907"/>
              <a:chExt cx="2487839" cy="32219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898938" y="7969907"/>
                <a:ext cx="2487839" cy="32219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171429" y="2470517"/>
            <a:ext cx="1028571" cy="6178116"/>
            <a:chOff x="11171429" y="2470517"/>
            <a:chExt cx="1028571" cy="617811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171429" y="2470517"/>
              <a:ext cx="1021884" cy="1021884"/>
              <a:chOff x="11171429" y="2470517"/>
              <a:chExt cx="1021884" cy="102188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171429" y="247051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171429" y="6413374"/>
              <a:ext cx="1021884" cy="1021884"/>
              <a:chOff x="11171429" y="6413374"/>
              <a:chExt cx="1021884" cy="102188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171429" y="6413374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171429" y="3835258"/>
              <a:ext cx="1021884" cy="1021884"/>
              <a:chOff x="11171429" y="3835258"/>
              <a:chExt cx="1021884" cy="102188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71429" y="3835258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171429" y="5142857"/>
              <a:ext cx="1021884" cy="1021884"/>
              <a:chOff x="11171429" y="5142857"/>
              <a:chExt cx="1021884" cy="102188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171429" y="5142857"/>
                <a:ext cx="1021884" cy="10218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71429" y="7620061"/>
              <a:ext cx="1021884" cy="1021884"/>
              <a:chOff x="11171429" y="7620061"/>
              <a:chExt cx="1021884" cy="102188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171429" y="7620061"/>
                <a:ext cx="1021884" cy="1021884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4923124" y="5275279"/>
            <a:ext cx="739299" cy="659169"/>
            <a:chOff x="4923124" y="5275279"/>
            <a:chExt cx="739299" cy="6591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3124" y="5275279"/>
              <a:ext cx="739299" cy="65916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67477" y="5378136"/>
            <a:ext cx="739299" cy="659169"/>
            <a:chOff x="12467477" y="5378136"/>
            <a:chExt cx="739299" cy="6591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67477" y="5378136"/>
              <a:ext cx="739299" cy="659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708860" cy="1506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8174" y="2816848"/>
            <a:ext cx="3442202" cy="4593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90442" y="5103590"/>
            <a:ext cx="5630851" cy="78533"/>
            <a:chOff x="2590442" y="5103590"/>
            <a:chExt cx="5630851" cy="785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590442" y="5103590"/>
              <a:ext cx="5630851" cy="785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3218" y="2848661"/>
            <a:ext cx="1106767" cy="4513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72" cy="1506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0310" y="2642280"/>
            <a:ext cx="10125095" cy="6657143"/>
            <a:chOff x="4080310" y="2642280"/>
            <a:chExt cx="10125095" cy="66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80310" y="2642280"/>
              <a:ext cx="4430960" cy="6650596"/>
              <a:chOff x="4080310" y="2642280"/>
              <a:chExt cx="4430960" cy="6650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80310" y="2642280"/>
                <a:ext cx="4430960" cy="6650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67310" y="2642280"/>
              <a:ext cx="4430960" cy="6650596"/>
              <a:chOff x="9767310" y="2642280"/>
              <a:chExt cx="4430960" cy="6650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67310" y="2642280"/>
                <a:ext cx="4430960" cy="665059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0593" y="2007002"/>
            <a:ext cx="2976372" cy="7978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9536" y="1991164"/>
            <a:ext cx="4217061" cy="7978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73" cy="15066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389" y="2154754"/>
            <a:ext cx="17127191" cy="74186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8574" y="585376"/>
            <a:ext cx="4396142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85714" y="1895964"/>
            <a:ext cx="11428571" cy="142857"/>
            <a:chOff x="3485714" y="1895964"/>
            <a:chExt cx="11428571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5714" y="1895964"/>
              <a:ext cx="11428571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1231" y="2613355"/>
            <a:ext cx="13188045" cy="1267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08" y="3795630"/>
            <a:ext cx="17255895" cy="166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186" y="5688332"/>
            <a:ext cx="4911057" cy="4591839"/>
            <a:chOff x="1030186" y="5688332"/>
            <a:chExt cx="4911057" cy="459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86" y="5688332"/>
              <a:ext cx="4911057" cy="459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4880" y="6995634"/>
            <a:ext cx="165696" cy="165696"/>
            <a:chOff x="3034880" y="6995634"/>
            <a:chExt cx="165696" cy="165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4880" y="6995634"/>
              <a:ext cx="165696" cy="165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3941" y="6681121"/>
            <a:ext cx="2549117" cy="2549117"/>
            <a:chOff x="6353941" y="6681121"/>
            <a:chExt cx="2549117" cy="25491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3941" y="6681121"/>
              <a:ext cx="2549117" cy="2549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1429" y="6681121"/>
            <a:ext cx="2549117" cy="2549117"/>
            <a:chOff x="9771429" y="6681121"/>
            <a:chExt cx="2549117" cy="25491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1429" y="6681121"/>
              <a:ext cx="2549117" cy="2549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8757" y="5693876"/>
            <a:ext cx="4911057" cy="4591839"/>
            <a:chOff x="12458757" y="5693876"/>
            <a:chExt cx="4911057" cy="4591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8757" y="5693876"/>
              <a:ext cx="4911057" cy="4591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0952" y="6952381"/>
            <a:ext cx="1190476" cy="1546141"/>
            <a:chOff x="6980952" y="6952381"/>
            <a:chExt cx="1190476" cy="15461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0952" y="6952381"/>
              <a:ext cx="1190476" cy="1546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5238" y="7227996"/>
            <a:ext cx="1265476" cy="1265476"/>
            <a:chOff x="10445238" y="7227996"/>
            <a:chExt cx="1265476" cy="1265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5238" y="7227996"/>
              <a:ext cx="1265476" cy="1265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60406" y="7011815"/>
            <a:ext cx="165696" cy="165696"/>
            <a:chOff x="14460406" y="7011815"/>
            <a:chExt cx="165696" cy="1656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60406" y="7011815"/>
              <a:ext cx="165696" cy="1656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22799" y="7415928"/>
            <a:ext cx="903656" cy="882757"/>
            <a:chOff x="8922799" y="7415928"/>
            <a:chExt cx="903656" cy="8827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2799" y="7415928"/>
              <a:ext cx="903656" cy="8827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0097" y="6072810"/>
            <a:ext cx="2132303" cy="5679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61278" y="6034249"/>
            <a:ext cx="2084803" cy="5684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67880" y="2175882"/>
            <a:ext cx="9310243" cy="72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2582" y="2328439"/>
            <a:ext cx="16468172" cy="1492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1081" y="4667096"/>
            <a:ext cx="4043553" cy="4043553"/>
            <a:chOff x="7121081" y="4667096"/>
            <a:chExt cx="4043553" cy="40435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1081" y="4667096"/>
              <a:ext cx="4043553" cy="4043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0476" y="6924867"/>
            <a:ext cx="2319608" cy="2319608"/>
            <a:chOff x="2190476" y="6924867"/>
            <a:chExt cx="2319608" cy="2319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476" y="6924867"/>
              <a:ext cx="2319608" cy="2319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740" y="5383374"/>
            <a:ext cx="2610997" cy="2610997"/>
            <a:chOff x="13189740" y="5383374"/>
            <a:chExt cx="2610997" cy="2610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9740" y="5383374"/>
              <a:ext cx="2610997" cy="2610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0476" y="4129068"/>
            <a:ext cx="2319608" cy="2319608"/>
            <a:chOff x="2190476" y="4129068"/>
            <a:chExt cx="2319608" cy="23196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0476" y="4129068"/>
              <a:ext cx="2319608" cy="23196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2498" y="3254267"/>
            <a:ext cx="14420718" cy="5969235"/>
            <a:chOff x="1932498" y="3254267"/>
            <a:chExt cx="14420718" cy="59692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64524" y="4184224"/>
              <a:ext cx="4589252" cy="4589252"/>
              <a:chOff x="2964524" y="4184224"/>
              <a:chExt cx="4589252" cy="458925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64524" y="4184224"/>
                <a:ext cx="4589252" cy="45892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32498" y="3254267"/>
              <a:ext cx="11758590" cy="595279"/>
              <a:chOff x="1932498" y="3254267"/>
              <a:chExt cx="11758590" cy="5952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32498" y="3254267"/>
                <a:ext cx="11758590" cy="5952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00835" y="4184224"/>
              <a:ext cx="6945943" cy="974715"/>
              <a:chOff x="9400835" y="4184224"/>
              <a:chExt cx="6945943" cy="97471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00835" y="4184224"/>
                <a:ext cx="6945943" cy="9747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41014" y="5509216"/>
              <a:ext cx="6675881" cy="3714143"/>
              <a:chOff x="9541014" y="5509216"/>
              <a:chExt cx="6675881" cy="3714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41014" y="5509216"/>
                <a:ext cx="6675881" cy="371414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097" y="2257374"/>
            <a:ext cx="14855629" cy="824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97" y="2240325"/>
            <a:ext cx="9084344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8752" y="3650195"/>
            <a:ext cx="4857143" cy="4857143"/>
            <a:chOff x="6478752" y="3650195"/>
            <a:chExt cx="4857143" cy="48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78752" y="3650195"/>
              <a:ext cx="4848053" cy="4854121"/>
              <a:chOff x="6478752" y="3650195"/>
              <a:chExt cx="4848053" cy="48541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78752" y="3650195"/>
                <a:ext cx="4848053" cy="48541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40247" y="4084058"/>
              <a:ext cx="651787" cy="651787"/>
              <a:chOff x="9840247" y="4084058"/>
              <a:chExt cx="651787" cy="6517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40247" y="4084058"/>
                <a:ext cx="651787" cy="6517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386409" y="5040694"/>
              <a:ext cx="651787" cy="651787"/>
              <a:chOff x="8386409" y="5040694"/>
              <a:chExt cx="651787" cy="6517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6409" y="5040694"/>
                <a:ext cx="651787" cy="6517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07324" y="3650195"/>
            <a:ext cx="4857143" cy="4857143"/>
            <a:chOff x="1207324" y="3650195"/>
            <a:chExt cx="4857143" cy="48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7324" y="3650195"/>
              <a:ext cx="4848053" cy="4854121"/>
              <a:chOff x="1207324" y="3650195"/>
              <a:chExt cx="4848053" cy="48541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7324" y="3650195"/>
                <a:ext cx="4848053" cy="48541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94426" y="4084058"/>
              <a:ext cx="651787" cy="651787"/>
              <a:chOff x="4594426" y="4084058"/>
              <a:chExt cx="651787" cy="6517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94426" y="4084058"/>
                <a:ext cx="651787" cy="6517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99637" y="4816964"/>
              <a:ext cx="651787" cy="651787"/>
              <a:chOff x="3199637" y="4816964"/>
              <a:chExt cx="651787" cy="6517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99637" y="4816964"/>
                <a:ext cx="651787" cy="65178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840295" y="3650195"/>
            <a:ext cx="5228933" cy="4854121"/>
            <a:chOff x="11840295" y="3650195"/>
            <a:chExt cx="5228933" cy="48541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40295" y="3650195"/>
              <a:ext cx="5228933" cy="48541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37201" y="5154001"/>
            <a:ext cx="1846510" cy="1846510"/>
            <a:chOff x="14037201" y="5154001"/>
            <a:chExt cx="1846510" cy="18465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37201" y="5154001"/>
              <a:ext cx="1846510" cy="184651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97" y="2240325"/>
            <a:ext cx="9084344" cy="84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0952" y="3052381"/>
            <a:ext cx="8087189" cy="6354862"/>
            <a:chOff x="9180952" y="3052381"/>
            <a:chExt cx="8087189" cy="6354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0952" y="3052381"/>
              <a:ext cx="8087189" cy="63548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3957" y="4860450"/>
            <a:ext cx="1288661" cy="1288661"/>
            <a:chOff x="9563957" y="4860450"/>
            <a:chExt cx="1288661" cy="1288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3957" y="4860450"/>
              <a:ext cx="1288661" cy="1288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7330" y="3525088"/>
            <a:ext cx="1335362" cy="1335362"/>
            <a:chOff x="13807330" y="3525088"/>
            <a:chExt cx="1335362" cy="1335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7330" y="3525088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4018" y="4080179"/>
            <a:ext cx="1335362" cy="1335362"/>
            <a:chOff x="15354018" y="4080179"/>
            <a:chExt cx="1335362" cy="1335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54018" y="4080179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15838" y="5276473"/>
            <a:ext cx="1335362" cy="1335362"/>
            <a:chOff x="15515838" y="5276473"/>
            <a:chExt cx="1335362" cy="13353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15838" y="5276473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30102" y="7167131"/>
            <a:ext cx="1335362" cy="1335362"/>
            <a:chOff x="14430102" y="7167131"/>
            <a:chExt cx="1335362" cy="1335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30102" y="7167131"/>
              <a:ext cx="1335362" cy="1335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720" y="3211045"/>
            <a:ext cx="7780952" cy="6200000"/>
            <a:chOff x="899720" y="3211045"/>
            <a:chExt cx="7780952" cy="6200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9720" y="3211045"/>
              <a:ext cx="7772184" cy="6194054"/>
              <a:chOff x="899720" y="3211045"/>
              <a:chExt cx="7772184" cy="61940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9720" y="3211045"/>
                <a:ext cx="7772184" cy="61940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59218" y="7184509"/>
              <a:ext cx="1311058" cy="1311058"/>
              <a:chOff x="5959218" y="7184509"/>
              <a:chExt cx="1311058" cy="131105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59218" y="7184509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6028" y="5368841"/>
              <a:ext cx="1311058" cy="1311058"/>
              <a:chOff x="6976028" y="5368841"/>
              <a:chExt cx="1311058" cy="131105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76028" y="5368841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676087" y="4099828"/>
              <a:ext cx="1311058" cy="1311058"/>
              <a:chOff x="6676087" y="4099828"/>
              <a:chExt cx="1311058" cy="131105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76087" y="4099828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449119" y="3434166"/>
              <a:ext cx="1311058" cy="1311058"/>
              <a:chOff x="5449119" y="3434166"/>
              <a:chExt cx="1311058" cy="13110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49119" y="3434166"/>
                <a:ext cx="1311058" cy="131105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8386" y="4713312"/>
              <a:ext cx="1311058" cy="1311058"/>
              <a:chOff x="1148386" y="4713312"/>
              <a:chExt cx="1311058" cy="13110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8386" y="4713312"/>
                <a:ext cx="1311058" cy="1311058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0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336" y="849384"/>
            <a:ext cx="3420867" cy="1506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476" y="-114286"/>
            <a:ext cx="17552381" cy="318887"/>
            <a:chOff x="1190476" y="-114286"/>
            <a:chExt cx="17552381" cy="318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-114286"/>
              <a:ext cx="17552381" cy="3188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4286" y="9639143"/>
            <a:ext cx="5744762" cy="414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049" y="2232592"/>
            <a:ext cx="15260190" cy="14927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9049" y="3914163"/>
            <a:ext cx="16719582" cy="1492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6667" y="5956455"/>
            <a:ext cx="13153288" cy="3022314"/>
            <a:chOff x="2466667" y="5956455"/>
            <a:chExt cx="13153288" cy="30223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26304" y="6060062"/>
              <a:ext cx="2833107" cy="2833107"/>
              <a:chOff x="7726304" y="6060062"/>
              <a:chExt cx="2833107" cy="28331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26304" y="6060062"/>
                <a:ext cx="2833107" cy="2833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05669" y="5978769"/>
              <a:ext cx="2714172" cy="2995692"/>
              <a:chOff x="12905669" y="5978769"/>
              <a:chExt cx="2714172" cy="29956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5669" y="5978769"/>
                <a:ext cx="2714172" cy="29956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66667" y="5991795"/>
              <a:ext cx="2833107" cy="2833107"/>
              <a:chOff x="2466667" y="5991795"/>
              <a:chExt cx="2833107" cy="28331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66667" y="5991795"/>
                <a:ext cx="2833107" cy="2833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16026" y="5964824"/>
              <a:ext cx="1710805" cy="2868395"/>
              <a:chOff x="3016026" y="5964824"/>
              <a:chExt cx="1710805" cy="28683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70550" y="4638395"/>
                <a:ext cx="3428571" cy="5742857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16026" y="5964824"/>
                <a:ext cx="1710805" cy="28683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14286" y="7224939"/>
              <a:ext cx="1601361" cy="493714"/>
              <a:chOff x="5714286" y="7224939"/>
              <a:chExt cx="1601361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14286" y="7224939"/>
                <a:ext cx="1601361" cy="493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932653" y="7327796"/>
              <a:ext cx="1601361" cy="493714"/>
              <a:chOff x="10932653" y="7327796"/>
              <a:chExt cx="1601361" cy="49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32653" y="7327796"/>
                <a:ext cx="1601361" cy="4937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09088" y="5902277"/>
              <a:ext cx="2619018" cy="14149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9821" y="5918602"/>
              <a:ext cx="2999171" cy="141499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4762" y="9620095"/>
            <a:ext cx="4549152" cy="414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2021-08-31T00:35:29Z</dcterms:created>
  <dcterms:modified xsi:type="dcterms:W3CDTF">2021-08-31T00:35:29Z</dcterms:modified>
</cp:coreProperties>
</file>